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60" r:id="rId6"/>
    <p:sldId id="261" r:id="rId7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3E6EFD-381F-803E-7436-23DE1C94DF31}" name="Jana Radoi" initials="JR" userId="S::jana.radoi@conventus.de::a7659621-8483-4ea2-a213-96e4a095ac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7270"/>
    <a:srgbClr val="FEEDD9"/>
    <a:srgbClr val="FCE2C3"/>
    <a:srgbClr val="F8CBAD"/>
    <a:srgbClr val="EE8E01"/>
    <a:srgbClr val="FFE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36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480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9170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10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53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52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504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53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614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75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73707AF-D6E0-4F5F-8282-03C42C30FCE3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DF4CD87F-2977-461A-A6E2-CE4B89AA290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932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DF9F0B7-3E99-89FD-7E75-BA78E2791DF7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7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9" y="11876"/>
            <a:ext cx="9127754" cy="513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00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5341-0470-0EAC-1456-62610E9B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6CC9A4E-A00E-B931-B454-9A4CDFC0C0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0" y="11876"/>
            <a:ext cx="9127751" cy="513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46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9310C26895984B8A15B67BDB451BFB" ma:contentTypeVersion="13" ma:contentTypeDescription="Ein neues Dokument erstellen." ma:contentTypeScope="" ma:versionID="20921b41b8d6a7da626b015500aa9acc">
  <xsd:schema xmlns:xsd="http://www.w3.org/2001/XMLSchema" xmlns:xs="http://www.w3.org/2001/XMLSchema" xmlns:p="http://schemas.microsoft.com/office/2006/metadata/properties" xmlns:ns2="e58eaca8-f4da-4d53-a948-ecd7d12d3e4a" xmlns:ns3="c82cca38-21c0-4085-b597-6714eaf117dc" targetNamespace="http://schemas.microsoft.com/office/2006/metadata/properties" ma:root="true" ma:fieldsID="b339e818bbca7be205637c39da3053cd" ns2:_="" ns3:_="">
    <xsd:import namespace="e58eaca8-f4da-4d53-a948-ecd7d12d3e4a"/>
    <xsd:import namespace="c82cca38-21c0-4085-b597-6714eaf117dc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lcf76f155ced4ddcb4097134ff3c332f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8127c1ef-b37a-4fbb-b4e6-6e0cdb00a9cb}" ma:internalName="TaxCatchAll" ma:showField="CatchAllData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8127c1ef-b37a-4fbb-b4e6-6e0cdb00a9cb}" ma:internalName="TaxCatchAllLabel" ma:readOnly="true" ma:showField="CatchAllDataLabel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ca38-21c0-4085-b597-6714eaf117d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Metadata" ma:index="27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8eaca8-f4da-4d53-a948-ecd7d12d3e4a" xsi:nil="true"/>
    <c32a69afe9334bacac5402d80fafca96 xmlns="e58eaca8-f4da-4d53-a948-ecd7d12d3e4a">
      <Terms xmlns="http://schemas.microsoft.com/office/infopath/2007/PartnerControls"/>
    </c32a69afe9334bacac5402d80fafca96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c82cca38-21c0-4085-b597-6714eaf117dc">
      <Terms xmlns="http://schemas.microsoft.com/office/infopath/2007/PartnerControls"/>
    </lcf76f155ced4ddcb4097134ff3c332f>
  </documentManagement>
</p:properties>
</file>

<file path=customXml/item4.xml><?xml version="1.0" encoding="utf-8"?>
<?mso-contentType ?>
<SharedContentType xmlns="Microsoft.SharePoint.Taxonomy.ContentTypeSync" SourceId="f3f64381-af27-4bc9-81c0-3cb258456522" ContentTypeId="0x0101" PreviousValue="false"/>
</file>

<file path=customXml/itemProps1.xml><?xml version="1.0" encoding="utf-8"?>
<ds:datastoreItem xmlns:ds="http://schemas.openxmlformats.org/officeDocument/2006/customXml" ds:itemID="{47C9126A-DA63-42A8-B5E7-B53FCD1E4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DC3666-371C-4A71-B220-5F0CB6D3C253}"/>
</file>

<file path=customXml/itemProps3.xml><?xml version="1.0" encoding="utf-8"?>
<ds:datastoreItem xmlns:ds="http://schemas.openxmlformats.org/officeDocument/2006/customXml" ds:itemID="{DF1847D7-E9C1-43C3-815E-E57839A0FE8E}">
  <ds:schemaRefs>
    <ds:schemaRef ds:uri="http://schemas.microsoft.com/office/2006/metadata/properties"/>
    <ds:schemaRef ds:uri="35ff9230-48d6-4df4-96c7-ded98a488cdb"/>
    <ds:schemaRef ds:uri="http://schemas.microsoft.com/office/2006/documentManagement/types"/>
    <ds:schemaRef ds:uri="e58eaca8-f4da-4d53-a948-ecd7d12d3e4a"/>
    <ds:schemaRef ds:uri="http://purl.org/dc/terms/"/>
    <ds:schemaRef ds:uri="87778deb-af02-42e7-94a1-5a6bbe896bdb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c82cca38-21c0-4085-b597-6714eaf117dc"/>
  </ds:schemaRefs>
</ds:datastoreItem>
</file>

<file path=customXml/itemProps4.xml><?xml version="1.0" encoding="utf-8"?>
<ds:datastoreItem xmlns:ds="http://schemas.openxmlformats.org/officeDocument/2006/customXml" ds:itemID="{6133E7EE-3239-4554-A729-60C9733C5AAD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 Udhardt</dc:creator>
  <cp:lastModifiedBy>Conny</cp:lastModifiedBy>
  <cp:revision>23</cp:revision>
  <dcterms:created xsi:type="dcterms:W3CDTF">2020-10-21T07:00:52Z</dcterms:created>
  <dcterms:modified xsi:type="dcterms:W3CDTF">2026-08-13T10:11:50Z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0x010100709310C26895984B8A15B67BDB451BFB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